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2" r:id="rId2"/>
  </p:sldMasterIdLst>
  <p:notesMasterIdLst>
    <p:notesMasterId r:id="rId14"/>
  </p:notesMasterIdLst>
  <p:sldIdLst>
    <p:sldId id="257" r:id="rId3"/>
    <p:sldId id="276" r:id="rId4"/>
    <p:sldId id="302" r:id="rId5"/>
    <p:sldId id="369" r:id="rId6"/>
    <p:sldId id="372" r:id="rId7"/>
    <p:sldId id="374" r:id="rId8"/>
    <p:sldId id="373" r:id="rId9"/>
    <p:sldId id="303" r:id="rId10"/>
    <p:sldId id="335" r:id="rId11"/>
    <p:sldId id="370" r:id="rId12"/>
    <p:sldId id="381" r:id="rId13"/>
  </p:sldIdLst>
  <p:sldSz cx="12192000" cy="6858000"/>
  <p:notesSz cx="6858000" cy="9144000"/>
  <p:embeddedFontLst>
    <p:embeddedFont>
      <p:font typeface="아리따-돋움4.0(OTF)-Medium" panose="02020603020101020101" pitchFamily="18" charset="-127"/>
      <p:regular r:id="rId15"/>
    </p:embeddedFont>
    <p:embeddedFont>
      <p:font typeface="아리따-돋움4.0(OTF)-SemiBold" panose="02020603020101020101" pitchFamily="18" charset="-127"/>
      <p:regular r:id="rId16"/>
    </p:embeddedFont>
    <p:embeddedFont>
      <p:font typeface="08서울남산체 L" panose="02020603020101020101" pitchFamily="18" charset="-127"/>
      <p:regular r:id="rId17"/>
    </p:embeddedFont>
    <p:embeddedFont>
      <p:font typeface="08서울남산체 M" panose="02020603020101020101" pitchFamily="18" charset="-127"/>
      <p:regular r:id="rId18"/>
    </p:embeddedFont>
    <p:embeddedFont>
      <p:font typeface="1훈핑크풍차 Regular" panose="02020603020101020101" pitchFamily="18" charset="-127"/>
      <p:regular r:id="rId19"/>
    </p:embeddedFont>
    <p:embeddedFont>
      <p:font typeface="210 앱굴림 L" panose="02020603020101020101" pitchFamily="18" charset="-127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HY헤드라인M" panose="02030600000101010101" pitchFamily="18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1EEE84-AC42-4A6D-9D34-9BC6A0178478}" v="23" dt="2022-11-03T05:13:42.4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송찬호" userId="863e84d3-5fa6-44e0-9b90-4761aead8837" providerId="ADAL" clId="{621EEE84-AC42-4A6D-9D34-9BC6A0178478}"/>
    <pc:docChg chg="addSld delSld modSld">
      <pc:chgData name="송찬호" userId="863e84d3-5fa6-44e0-9b90-4761aead8837" providerId="ADAL" clId="{621EEE84-AC42-4A6D-9D34-9BC6A0178478}" dt="2022-11-03T05:13:47.828" v="23" actId="47"/>
      <pc:docMkLst>
        <pc:docMk/>
      </pc:docMkLst>
      <pc:sldChg chg="add del setBg">
        <pc:chgData name="송찬호" userId="863e84d3-5fa6-44e0-9b90-4761aead8837" providerId="ADAL" clId="{621EEE84-AC42-4A6D-9D34-9BC6A0178478}" dt="2022-11-03T05:10:42.862" v="2"/>
        <pc:sldMkLst>
          <pc:docMk/>
          <pc:sldMk cId="3857974850" sldId="276"/>
        </pc:sldMkLst>
      </pc:sldChg>
      <pc:sldChg chg="add del setBg">
        <pc:chgData name="송찬호" userId="863e84d3-5fa6-44e0-9b90-4761aead8837" providerId="ADAL" clId="{621EEE84-AC42-4A6D-9D34-9BC6A0178478}" dt="2022-11-03T05:10:42.862" v="2"/>
        <pc:sldMkLst>
          <pc:docMk/>
          <pc:sldMk cId="3241677555" sldId="302"/>
        </pc:sldMkLst>
      </pc:sldChg>
      <pc:sldChg chg="add del setBg">
        <pc:chgData name="송찬호" userId="863e84d3-5fa6-44e0-9b90-4761aead8837" providerId="ADAL" clId="{621EEE84-AC42-4A6D-9D34-9BC6A0178478}" dt="2022-11-03T05:11:18.568" v="9"/>
        <pc:sldMkLst>
          <pc:docMk/>
          <pc:sldMk cId="330668900" sldId="303"/>
        </pc:sldMkLst>
      </pc:sldChg>
      <pc:sldChg chg="add del">
        <pc:chgData name="송찬호" userId="863e84d3-5fa6-44e0-9b90-4761aead8837" providerId="ADAL" clId="{621EEE84-AC42-4A6D-9D34-9BC6A0178478}" dt="2022-11-03T05:11:18.568" v="9"/>
        <pc:sldMkLst>
          <pc:docMk/>
          <pc:sldMk cId="3241015377" sldId="335"/>
        </pc:sldMkLst>
      </pc:sldChg>
      <pc:sldChg chg="add del setBg">
        <pc:chgData name="송찬호" userId="863e84d3-5fa6-44e0-9b90-4761aead8837" providerId="ADAL" clId="{621EEE84-AC42-4A6D-9D34-9BC6A0178478}" dt="2022-11-03T05:13:47.828" v="23" actId="47"/>
        <pc:sldMkLst>
          <pc:docMk/>
          <pc:sldMk cId="48860368" sldId="366"/>
        </pc:sldMkLst>
      </pc:sldChg>
      <pc:sldChg chg="add del">
        <pc:chgData name="송찬호" userId="863e84d3-5fa6-44e0-9b90-4761aead8837" providerId="ADAL" clId="{621EEE84-AC42-4A6D-9D34-9BC6A0178478}" dt="2022-11-03T05:10:42.862" v="2"/>
        <pc:sldMkLst>
          <pc:docMk/>
          <pc:sldMk cId="1310500991" sldId="369"/>
        </pc:sldMkLst>
      </pc:sldChg>
      <pc:sldChg chg="add del setBg">
        <pc:chgData name="송찬호" userId="863e84d3-5fa6-44e0-9b90-4761aead8837" providerId="ADAL" clId="{621EEE84-AC42-4A6D-9D34-9BC6A0178478}" dt="2022-11-03T05:11:39.859" v="14"/>
        <pc:sldMkLst>
          <pc:docMk/>
          <pc:sldMk cId="3426596374" sldId="370"/>
        </pc:sldMkLst>
      </pc:sldChg>
      <pc:sldChg chg="add del">
        <pc:chgData name="송찬호" userId="863e84d3-5fa6-44e0-9b90-4761aead8837" providerId="ADAL" clId="{621EEE84-AC42-4A6D-9D34-9BC6A0178478}" dt="2022-11-03T05:10:42.862" v="2"/>
        <pc:sldMkLst>
          <pc:docMk/>
          <pc:sldMk cId="961720820" sldId="372"/>
        </pc:sldMkLst>
      </pc:sldChg>
      <pc:sldChg chg="add del">
        <pc:chgData name="송찬호" userId="863e84d3-5fa6-44e0-9b90-4761aead8837" providerId="ADAL" clId="{621EEE84-AC42-4A6D-9D34-9BC6A0178478}" dt="2022-11-03T05:10:42.862" v="2"/>
        <pc:sldMkLst>
          <pc:docMk/>
          <pc:sldMk cId="4142910459" sldId="373"/>
        </pc:sldMkLst>
      </pc:sldChg>
      <pc:sldChg chg="add del">
        <pc:chgData name="송찬호" userId="863e84d3-5fa6-44e0-9b90-4761aead8837" providerId="ADAL" clId="{621EEE84-AC42-4A6D-9D34-9BC6A0178478}" dt="2022-11-03T05:10:42.862" v="2"/>
        <pc:sldMkLst>
          <pc:docMk/>
          <pc:sldMk cId="942882659" sldId="374"/>
        </pc:sldMkLst>
      </pc:sldChg>
      <pc:sldChg chg="add del setBg">
        <pc:chgData name="송찬호" userId="863e84d3-5fa6-44e0-9b90-4761aead8837" providerId="ADAL" clId="{621EEE84-AC42-4A6D-9D34-9BC6A0178478}" dt="2022-11-03T05:11:31.562" v="11"/>
        <pc:sldMkLst>
          <pc:docMk/>
          <pc:sldMk cId="3645596594" sldId="375"/>
        </pc:sldMkLst>
      </pc:sldChg>
      <pc:sldChg chg="add del">
        <pc:chgData name="송찬호" userId="863e84d3-5fa6-44e0-9b90-4761aead8837" providerId="ADAL" clId="{621EEE84-AC42-4A6D-9D34-9BC6A0178478}" dt="2022-11-03T05:11:31.562" v="11"/>
        <pc:sldMkLst>
          <pc:docMk/>
          <pc:sldMk cId="2323221576" sldId="376"/>
        </pc:sldMkLst>
      </pc:sldChg>
      <pc:sldChg chg="addSp modSp add del">
        <pc:chgData name="송찬호" userId="863e84d3-5fa6-44e0-9b90-4761aead8837" providerId="ADAL" clId="{621EEE84-AC42-4A6D-9D34-9BC6A0178478}" dt="2022-11-03T05:13:42.438" v="22"/>
        <pc:sldMkLst>
          <pc:docMk/>
          <pc:sldMk cId="3872227588" sldId="381"/>
        </pc:sldMkLst>
        <pc:spChg chg="add mod">
          <ac:chgData name="송찬호" userId="863e84d3-5fa6-44e0-9b90-4761aead8837" providerId="ADAL" clId="{621EEE84-AC42-4A6D-9D34-9BC6A0178478}" dt="2022-11-03T05:13:32.259" v="19"/>
          <ac:spMkLst>
            <pc:docMk/>
            <pc:sldMk cId="3872227588" sldId="381"/>
            <ac:spMk id="9" creationId="{E01D3968-82FE-66A3-C9D9-D2790149EC3C}"/>
          </ac:spMkLst>
        </pc:spChg>
        <pc:spChg chg="add mod">
          <ac:chgData name="송찬호" userId="863e84d3-5fa6-44e0-9b90-4761aead8837" providerId="ADAL" clId="{621EEE84-AC42-4A6D-9D34-9BC6A0178478}" dt="2022-11-03T05:13:36.384" v="20"/>
          <ac:spMkLst>
            <pc:docMk/>
            <pc:sldMk cId="3872227588" sldId="381"/>
            <ac:spMk id="11" creationId="{34490E65-0797-1F83-7FC2-CF01F8BA2029}"/>
          </ac:spMkLst>
        </pc:spChg>
        <pc:spChg chg="add mod">
          <ac:chgData name="송찬호" userId="863e84d3-5fa6-44e0-9b90-4761aead8837" providerId="ADAL" clId="{621EEE84-AC42-4A6D-9D34-9BC6A0178478}" dt="2022-11-03T05:13:42.438" v="22"/>
          <ac:spMkLst>
            <pc:docMk/>
            <pc:sldMk cId="3872227588" sldId="381"/>
            <ac:spMk id="13" creationId="{E18AD842-53DF-EA67-44F3-241AD5E15B77}"/>
          </ac:spMkLst>
        </pc:spChg>
        <pc:picChg chg="add mod">
          <ac:chgData name="송찬호" userId="863e84d3-5fa6-44e0-9b90-4761aead8837" providerId="ADAL" clId="{621EEE84-AC42-4A6D-9D34-9BC6A0178478}" dt="2022-11-03T05:13:32.259" v="19"/>
          <ac:picMkLst>
            <pc:docMk/>
            <pc:sldMk cId="3872227588" sldId="381"/>
            <ac:picMk id="10" creationId="{B4EF16CD-1D85-7A7D-9A9F-022B972205B8}"/>
          </ac:picMkLst>
        </pc:picChg>
        <pc:picChg chg="add mod">
          <ac:chgData name="송찬호" userId="863e84d3-5fa6-44e0-9b90-4761aead8837" providerId="ADAL" clId="{621EEE84-AC42-4A6D-9D34-9BC6A0178478}" dt="2022-11-03T05:13:39.141" v="21"/>
          <ac:picMkLst>
            <pc:docMk/>
            <pc:sldMk cId="3872227588" sldId="381"/>
            <ac:picMk id="12" creationId="{334E8530-A533-3814-7F1B-1B5AC65C6924}"/>
          </ac:picMkLst>
        </pc:picChg>
        <pc:cxnChg chg="add mod">
          <ac:chgData name="송찬호" userId="863e84d3-5fa6-44e0-9b90-4761aead8837" providerId="ADAL" clId="{621EEE84-AC42-4A6D-9D34-9BC6A0178478}" dt="2022-11-03T05:13:22.140" v="18"/>
          <ac:cxnSpMkLst>
            <pc:docMk/>
            <pc:sldMk cId="3872227588" sldId="381"/>
            <ac:cxnSpMk id="2" creationId="{55D1CB41-A8E1-206E-730F-1348E1706E69}"/>
          </ac:cxnSpMkLst>
        </pc:cxnChg>
        <pc:cxnChg chg="add mod">
          <ac:chgData name="송찬호" userId="863e84d3-5fa6-44e0-9b90-4761aead8837" providerId="ADAL" clId="{621EEE84-AC42-4A6D-9D34-9BC6A0178478}" dt="2022-11-03T05:13:22.140" v="18"/>
          <ac:cxnSpMkLst>
            <pc:docMk/>
            <pc:sldMk cId="3872227588" sldId="381"/>
            <ac:cxnSpMk id="8" creationId="{AF41BF62-9E28-10A8-6C3B-71E1DCCB563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BF8AC-CFA9-475E-A654-4729917E7F13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B6A7F-AF18-4AA4-80FE-D424C4CA4F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662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zlx454545@gmail.com</a:t>
            </a:r>
          </a:p>
          <a:p>
            <a:r>
              <a:rPr lang="en-US" altLang="ko-KR" dirty="0"/>
              <a:t>insertend23@gmail.com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9757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자원봉사 동기의 문제점</a:t>
            </a:r>
            <a:br>
              <a:rPr lang="en-US" altLang="ko-KR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청소년 학생들의 봉사활동 참여동기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[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한국청소년 개발원 연구보고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2021]</a:t>
            </a:r>
            <a:b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내신 성적 때문에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[4.1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2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보람 있는 일을 했다고 뿌듯한 마음을 갖고 싶어서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[3.49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3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이웃이나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지역사회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국가 등에 조금이나마 도움을 주고 싶어서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대학생들의 자원봉사 참가 이유 대다수가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학업이나 취업 또는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‘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의무사항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이기 때문으로 나타남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봉사활동을 한다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5785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자원봉사 동기의 문제점</a:t>
            </a:r>
            <a:br>
              <a:rPr lang="en-US" altLang="ko-KR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청소년 학생들의 봉사활동 참여동기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[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한국청소년 개발원 연구보고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2021]</a:t>
            </a:r>
            <a:b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내신 성적 때문에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[4.1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2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보람 있는 일을 했다고 뿌듯한 마음을 갖고 싶어서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[3.49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3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이웃이나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지역사회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국가 등에 조금이나마 도움을 주고 싶어서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대학생들의 자원봉사 참가 이유 대다수가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학업이나 취업 또는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‘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의무사항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이기 때문으로 나타남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봉사활동을 한다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8477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자원봉사 동기의 문제점</a:t>
            </a:r>
            <a:br>
              <a:rPr lang="en-US" altLang="ko-KR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청소년 학생들의 봉사활동 참여동기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[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한국청소년 개발원 연구보고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2021]</a:t>
            </a:r>
            <a:b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내신 성적 때문에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[4.1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2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보람 있는 일을 했다고 뿌듯한 마음을 갖고 싶어서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[3.49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3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이웃이나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지역사회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국가 등에 조금이나마 도움을 주고 싶어서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대학생들의 자원봉사 참가 이유 대다수가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학업이나 취업 또는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‘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의무사항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이기 때문으로 나타남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봉사활동을 한다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087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자원봉사 동기의 문제점</a:t>
            </a:r>
            <a:br>
              <a:rPr lang="en-US" altLang="ko-KR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청소년 학생들의 봉사활동 참여동기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[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한국청소년 개발원 연구보고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2021]</a:t>
            </a:r>
            <a:b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내신 성적 때문에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[4.1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2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보람 있는 일을 했다고 뿌듯한 마음을 갖고 싶어서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[3.49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3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이웃이나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지역사회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국가 등에 조금이나마 도움을 주고 싶어서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대학생들의 자원봉사 참가 이유 대다수가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학업이나 취업 또는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‘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의무사항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이기 때문으로 나타남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봉사활동을 한다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820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자원봉사 동기의 문제점</a:t>
            </a:r>
            <a:br>
              <a:rPr lang="en-US" altLang="ko-KR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청소년 학생들의 봉사활동 참여동기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[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한국청소년 개발원 연구보고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2021]</a:t>
            </a:r>
            <a:b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내신 성적 때문에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[4.1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2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보람 있는 일을 했다고 뿌듯한 마음을 갖고 싶어서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[3.49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3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이웃이나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지역사회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국가 등에 조금이나마 도움을 주고 싶어서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대학생들의 자원봉사 참가 이유 대다수가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학업이나 취업 또는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‘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의무사항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이기 때문으로 나타남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봉사활동을 한다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600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자원봉사 동기의 문제점</a:t>
            </a:r>
            <a:br>
              <a:rPr lang="en-US" altLang="ko-KR" sz="20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청소년 학생들의 봉사활동 참여동기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[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한국청소년 개발원 연구보고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2021]</a:t>
            </a:r>
            <a:b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내신 성적 때문에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[4.1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2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보람 있는 일을 했다고 뿌듯한 마음을 갖고 싶어서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 [3.49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점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	3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순위 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= ‘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이웃이나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지역사회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국가 등에 조금이나마 도움을 주고 싶어서</a:t>
            </a:r>
            <a:b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대학생들의 자원봉사 참가 이유 대다수가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학업이나 취업 또는 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‘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의무사항</a:t>
            </a:r>
            <a:r>
              <a:rPr lang="en-US" altLang="ko-KR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</a:t>
            </a:r>
            <a:r>
              <a:rPr lang="ko-KR" altLang="en-US" sz="16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이기 때문으로 나타남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봉사활동을 한다</a:t>
            </a:r>
            <a:r>
              <a:rPr lang="en-US" altLang="ko-KR" sz="1200" dirty="0">
                <a:solidFill>
                  <a:schemeClr val="tx1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4E818B-D2A7-455A-A0C3-06EC44D0816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8035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81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30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51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B7840B-8F4D-4F5C-82C6-FD337F3CD2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6D7469-B74D-4146-8934-23FAAE23E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3E1CF6-93E8-4FA6-932E-6CBD2C12E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70AD4D-2C5A-4E60-AE3E-E75CADD7A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EC4E66-F792-43DF-9156-2B1EC2A59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91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85CFB-758A-49D8-BBD6-D9EEFA108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83C45E-E27B-479B-9C54-B8FD8F57C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66DD27-CB48-4EE4-8369-F3074F824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3794F4-2A9F-455D-8752-8653A18DE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2894F0-F1D3-4C14-81CC-6A6D351EA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923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0C95C-BBAE-4B12-B33F-62CB90B9B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9EE959-7918-499C-9D1C-6032039B8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76FC17-7950-4AFE-BA3D-BBE9FCE93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0FFE0D-6283-4288-8E47-0977EE065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F58177-F233-4AB5-95DE-92B78917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2513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5C331-8A61-486E-973D-63001EF3E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19FA90-B1DF-42E5-8EE5-03283EF9C8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CFE89C-21DA-472B-BD5B-175CB3CA9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9B4734-AD62-41C1-8A9E-7E7DB6332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2492F9-4CC3-4DC0-A5A2-C1CBA1E5A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F3D6CA-FB6B-4E5A-BA3C-8D0F3A94A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958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00977-D8F8-41E1-B64F-BD080F2B2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ED2778-B032-4085-981D-537E60168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70F5F4-6085-4291-9340-D8E55FF5C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329F905-6429-410E-934D-A3EA9802C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AB175A7-01F1-49D5-82FB-61C74D4F52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8BE0A51-0027-4615-A8A5-2FD6353DF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51C616-DF72-47B4-924A-D931698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73D6D0-3559-4F6B-AE92-A364714B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173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AB5F4B-E1D8-4BF7-BC38-33DD11E97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4725915-2726-455B-B160-DD65F0F94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C8DCDF-ED61-493E-B312-3DE53E890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974D4D-ED1A-4367-BA39-1AB67EDEF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7297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F908E4E-EAB1-46D6-9254-192B639C5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9C7D0F1-7827-4269-A160-5853E2577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CC3C47-38A7-45FF-9C35-68588BFE9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2900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391DF-6502-47EF-B7FE-0C2B1F1BB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A8D0CE-9532-4108-B47C-6835A8FF3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5AB319-CAC0-4034-A50B-394089773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378FD8-3B99-443E-B66B-C6F6188CB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D518AB-57DF-4770-ADB7-A2089D5ED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F9501B-9801-4E5B-B35D-609BFE4D8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886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555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8E5DC-3B63-420F-B19E-06B7E3F1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1F16684-F3D7-4A7D-8DD4-FBEDAC4E4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FAFE77-EDC4-4238-8B43-807865E69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988025C-D195-498F-B289-C7977366F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57792C-CEEB-4384-B742-E0B23FC9B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9679FA-B781-4CC3-A45D-66016B916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6125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721F30-229A-4824-B92A-66C69B9D2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D1BF12-4BCE-4B97-8851-2EEBC16747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B30579-8F90-48F5-BC98-05BC1B439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775C52-8B6C-4989-96E7-505252128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96A587-CB92-4316-A203-FAEE75C79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3824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5E79AD-90AA-4E86-97AC-7F5DFF2CB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6DF9DD-B2BD-4741-9076-044ACED503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94E808-0420-44C8-93BF-96AAEA751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3087-C647-4A5B-9D97-FCF3BC4BFF63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4DF606-CF2F-4DCE-9F10-2E8F6C3AA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520E21-AF4F-4FF2-9726-B7DB7A2E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27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8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64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5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51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876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9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62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34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6685082-4E5F-4EA4-929C-37DC34FA7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BF2BFB-F219-41F2-909E-B97EF3ECA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3BB373-16A7-4744-A426-6CF1237165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03087-C647-4A5B-9D97-FCF3BC4BFF63}" type="datetimeFigureOut">
              <a:rPr lang="ko-KR" altLang="en-US" smtClean="0"/>
              <a:t>2022-11-03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980662-E602-4079-9B98-0FA7CA3350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E4496-651C-4D3A-BC1E-C4C36EC38E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EC70D-964B-4D38-8392-0105711107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934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46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5403850"/>
            <a:ext cx="7499350" cy="0"/>
          </a:xfrm>
          <a:prstGeom prst="line">
            <a:avLst/>
          </a:prstGeom>
          <a:ln w="1905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rot="-10800000">
            <a:off x="7499350" y="685800"/>
            <a:ext cx="4660900" cy="0"/>
          </a:xfrm>
          <a:prstGeom prst="line">
            <a:avLst/>
          </a:prstGeom>
          <a:ln w="19050" cap="flat">
            <a:solidFill>
              <a:srgbClr val="0A27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393633">
            <a:off x="4083044" y="3422650"/>
            <a:ext cx="6858012" cy="0"/>
          </a:xfrm>
          <a:prstGeom prst="line">
            <a:avLst/>
          </a:prstGeom>
          <a:ln w="1905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8198799" y="984395"/>
            <a:ext cx="3441555" cy="5314323"/>
            <a:chOff x="0" y="0"/>
            <a:chExt cx="411226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12260" cy="6350000"/>
            </a:xfrm>
            <a:custGeom>
              <a:avLst/>
              <a:gdLst/>
              <a:ahLst/>
              <a:cxnLst/>
              <a:rect l="l" t="t" r="r" b="b"/>
              <a:pathLst>
                <a:path w="4112260" h="6350000">
                  <a:moveTo>
                    <a:pt x="4112260" y="623570"/>
                  </a:moveTo>
                  <a:lnTo>
                    <a:pt x="4112260" y="2641600"/>
                  </a:lnTo>
                  <a:cubicBezTo>
                    <a:pt x="4112260" y="2821940"/>
                    <a:pt x="4033520" y="2993390"/>
                    <a:pt x="3897630" y="3112770"/>
                  </a:cubicBezTo>
                  <a:lnTo>
                    <a:pt x="3897630" y="3112770"/>
                  </a:lnTo>
                  <a:cubicBezTo>
                    <a:pt x="3761740" y="3230880"/>
                    <a:pt x="3683000" y="3402330"/>
                    <a:pt x="3683000" y="3583940"/>
                  </a:cubicBezTo>
                  <a:lnTo>
                    <a:pt x="3683000" y="5726430"/>
                  </a:lnTo>
                  <a:cubicBezTo>
                    <a:pt x="3683000" y="6070600"/>
                    <a:pt x="3403600" y="6350000"/>
                    <a:pt x="3059430" y="6350000"/>
                  </a:cubicBezTo>
                  <a:lnTo>
                    <a:pt x="623570" y="6350000"/>
                  </a:lnTo>
                  <a:cubicBezTo>
                    <a:pt x="279400" y="6350000"/>
                    <a:pt x="0" y="6070600"/>
                    <a:pt x="0" y="5726430"/>
                  </a:cubicBezTo>
                  <a:lnTo>
                    <a:pt x="0" y="623570"/>
                  </a:lnTo>
                  <a:cubicBezTo>
                    <a:pt x="0" y="279400"/>
                    <a:pt x="279400" y="0"/>
                    <a:pt x="623570" y="0"/>
                  </a:cubicBezTo>
                  <a:lnTo>
                    <a:pt x="3489960" y="0"/>
                  </a:lnTo>
                  <a:cubicBezTo>
                    <a:pt x="3834130" y="0"/>
                    <a:pt x="4112260" y="279400"/>
                    <a:pt x="4112260" y="623570"/>
                  </a:cubicBezTo>
                  <a:close/>
                </a:path>
              </a:pathLst>
            </a:custGeom>
            <a:blipFill>
              <a:blip r:embed="rId3"/>
              <a:stretch>
                <a:fillRect l="-85679" r="-45655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597683" y="1525587"/>
            <a:ext cx="6755615" cy="3266630"/>
            <a:chOff x="-165995" y="-9525"/>
            <a:chExt cx="11697583" cy="6533259"/>
          </a:xfrm>
        </p:grpSpPr>
        <p:sp>
          <p:nvSpPr>
            <p:cNvPr id="10" name="TextBox 10"/>
            <p:cNvSpPr txBox="1"/>
            <p:nvPr/>
          </p:nvSpPr>
          <p:spPr>
            <a:xfrm>
              <a:off x="-165995" y="-9525"/>
              <a:ext cx="11697583" cy="50127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defTabSz="609630" latinLnBrk="0">
                <a:lnSpc>
                  <a:spcPts val="10425"/>
                </a:lnSpc>
              </a:pPr>
              <a:endParaRPr sz="1200" dirty="0">
                <a:solidFill>
                  <a:prstClr val="black"/>
                </a:solidFill>
                <a:latin typeface="Calibri"/>
              </a:endParaRPr>
            </a:p>
            <a:p>
              <a:pPr defTabSz="609630" latinLnBrk="0">
                <a:lnSpc>
                  <a:spcPts val="10425"/>
                </a:lnSpc>
              </a:pPr>
              <a:r>
                <a:rPr lang="ko-KR" altLang="en-US" sz="5867" spc="-173" dirty="0">
                  <a:solidFill>
                    <a:srgbClr val="F4F4F4"/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마이 </a:t>
              </a:r>
              <a:r>
                <a:rPr lang="ko-KR" altLang="en-US" sz="5867" spc="-173" dirty="0" err="1">
                  <a:solidFill>
                    <a:srgbClr val="F4F4F4"/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리얼</a:t>
              </a:r>
              <a:r>
                <a:rPr lang="ko-KR" altLang="en-US" sz="5867" spc="-173" dirty="0">
                  <a:solidFill>
                    <a:srgbClr val="F4F4F4"/>
                  </a:solidFill>
                  <a:latin typeface="아리따-돋움4.0(OTF)-SemiBold" panose="02020603020101020101" pitchFamily="18" charset="-127"/>
                  <a:ea typeface="아리따-돋움4.0(OTF)-SemiBold" panose="02020603020101020101" pitchFamily="18" charset="-127"/>
                </a:rPr>
                <a:t> 봉사 스토리</a:t>
              </a:r>
              <a:endParaRPr lang="en-US" sz="5867" spc="-173" dirty="0">
                <a:solidFill>
                  <a:srgbClr val="F4F4F4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13409" y="5959476"/>
              <a:ext cx="10739350" cy="5642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defTabSz="609630" latinLnBrk="0">
                <a:lnSpc>
                  <a:spcPts val="2239"/>
                </a:lnSpc>
              </a:pPr>
              <a:r>
                <a:rPr lang="en-US" altLang="ko-KR" sz="2133" dirty="0">
                  <a:solidFill>
                    <a:srgbClr val="F4F4F4"/>
                  </a:solidFill>
                  <a:latin typeface="Calibri"/>
                  <a:ea typeface="Arita Dotum Medium"/>
                </a:rPr>
                <a:t>‘</a:t>
              </a:r>
              <a:r>
                <a:rPr lang="ko-KR" altLang="en-US" sz="2133" dirty="0">
                  <a:solidFill>
                    <a:srgbClr val="F4F4F4"/>
                  </a:solidFill>
                  <a:latin typeface="Calibri"/>
                  <a:ea typeface="Arita Dotum Medium"/>
                </a:rPr>
                <a:t>봉사자들의 </a:t>
              </a:r>
              <a:r>
                <a:rPr lang="ko-KR" altLang="en-US" sz="2133" dirty="0" err="1">
                  <a:solidFill>
                    <a:srgbClr val="F4F4F4"/>
                  </a:solidFill>
                  <a:latin typeface="Calibri"/>
                  <a:ea typeface="Arita Dotum Medium"/>
                </a:rPr>
                <a:t>리얼</a:t>
              </a:r>
              <a:r>
                <a:rPr lang="ko-KR" altLang="en-US" sz="2133" dirty="0">
                  <a:solidFill>
                    <a:srgbClr val="F4F4F4"/>
                  </a:solidFill>
                  <a:latin typeface="Calibri"/>
                  <a:ea typeface="Arita Dotum Medium"/>
                </a:rPr>
                <a:t> 후기 공유 커뮤니티</a:t>
              </a:r>
              <a:r>
                <a:rPr lang="en-US" altLang="ko-KR" sz="2133" dirty="0">
                  <a:solidFill>
                    <a:srgbClr val="F4F4F4"/>
                  </a:solidFill>
                  <a:latin typeface="Calibri"/>
                  <a:ea typeface="Arita Dotum Medium"/>
                </a:rPr>
                <a:t>＇</a:t>
              </a:r>
              <a:endParaRPr lang="en-US" sz="2133" dirty="0">
                <a:solidFill>
                  <a:srgbClr val="F4F4F4"/>
                </a:solidFill>
                <a:latin typeface="Calibri"/>
                <a:ea typeface="Arita Dotum Medium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93549" y="5509469"/>
            <a:ext cx="6113651" cy="957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latinLnBrk="0">
              <a:lnSpc>
                <a:spcPts val="1919"/>
              </a:lnSpc>
              <a:spcBef>
                <a:spcPct val="0"/>
              </a:spcBef>
            </a:pPr>
            <a:r>
              <a:rPr lang="en-US" altLang="ko-KR" sz="1867" dirty="0">
                <a:solidFill>
                  <a:srgbClr val="F4F4F4"/>
                </a:solidFill>
                <a:latin typeface="Calibri"/>
                <a:ea typeface="Arita Dotum Medium"/>
              </a:rPr>
              <a:t>[</a:t>
            </a:r>
            <a:r>
              <a:rPr lang="ko-KR" altLang="en-US" sz="1867" dirty="0">
                <a:solidFill>
                  <a:srgbClr val="F4F4F4"/>
                </a:solidFill>
                <a:latin typeface="Calibri"/>
                <a:ea typeface="Arita Dotum Medium"/>
              </a:rPr>
              <a:t>나머지 팀</a:t>
            </a:r>
            <a:r>
              <a:rPr lang="en-US" altLang="ko-KR" sz="1867" dirty="0">
                <a:solidFill>
                  <a:srgbClr val="F4F4F4"/>
                </a:solidFill>
                <a:latin typeface="Calibri"/>
                <a:ea typeface="Arita Dotum Medium"/>
              </a:rPr>
              <a:t>]</a:t>
            </a:r>
            <a:r>
              <a:rPr lang="ko-KR" altLang="en-US" sz="1867" dirty="0">
                <a:solidFill>
                  <a:srgbClr val="F4F4F4"/>
                </a:solidFill>
                <a:latin typeface="Calibri"/>
                <a:ea typeface="Arita Dotum Medium"/>
              </a:rPr>
              <a:t> </a:t>
            </a:r>
            <a:br>
              <a:rPr lang="en-US" altLang="ko-KR" sz="1333" dirty="0">
                <a:solidFill>
                  <a:srgbClr val="F4F4F4"/>
                </a:solidFill>
                <a:latin typeface="Calibri"/>
                <a:ea typeface="Arita Dotum Medium"/>
              </a:rPr>
            </a:br>
            <a:r>
              <a:rPr lang="en-US" altLang="ko-KR" sz="1333" dirty="0">
                <a:solidFill>
                  <a:srgbClr val="F4F4F4"/>
                </a:solidFill>
                <a:latin typeface="Calibri"/>
                <a:ea typeface="Arita Dotum Medium"/>
              </a:rPr>
              <a:t>12131473 </a:t>
            </a:r>
            <a:r>
              <a:rPr lang="ko-KR" altLang="en-US" sz="1333" dirty="0" err="1">
                <a:solidFill>
                  <a:srgbClr val="F4F4F4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김도완</a:t>
            </a:r>
            <a:r>
              <a:rPr lang="ko-KR" altLang="en-US" sz="1333" dirty="0">
                <a:solidFill>
                  <a:srgbClr val="F4F4F4"/>
                </a:solidFill>
                <a:latin typeface="Calibri"/>
                <a:ea typeface="Arita Dotum Medium"/>
              </a:rPr>
              <a:t> </a:t>
            </a:r>
            <a:r>
              <a:rPr lang="en-US" altLang="ko-KR" sz="1333" dirty="0">
                <a:solidFill>
                  <a:srgbClr val="F4F4F4"/>
                </a:solidFill>
                <a:latin typeface="Calibri"/>
                <a:ea typeface="Arita Dotum Medium"/>
              </a:rPr>
              <a:t>/ g82llxty@gmail.com</a:t>
            </a:r>
          </a:p>
          <a:p>
            <a:pPr defTabSz="609630" latinLnBrk="0">
              <a:lnSpc>
                <a:spcPts val="1919"/>
              </a:lnSpc>
              <a:spcBef>
                <a:spcPct val="0"/>
              </a:spcBef>
            </a:pPr>
            <a:r>
              <a:rPr lang="en-US" altLang="ko-KR" sz="1333" dirty="0">
                <a:solidFill>
                  <a:srgbClr val="F4F4F4"/>
                </a:solidFill>
                <a:latin typeface="Calibri"/>
                <a:ea typeface="Arita Dotum Medium"/>
              </a:rPr>
              <a:t>12151406 </a:t>
            </a:r>
            <a:r>
              <a:rPr lang="ko-KR" altLang="en-US" sz="1333" dirty="0" err="1">
                <a:solidFill>
                  <a:srgbClr val="F4F4F4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송찬호</a:t>
            </a:r>
            <a:r>
              <a:rPr lang="ko-KR" altLang="en-US" sz="1333" dirty="0">
                <a:solidFill>
                  <a:srgbClr val="F4F4F4"/>
                </a:solidFill>
                <a:latin typeface="Calibri"/>
                <a:ea typeface="Arita Dotum Medium"/>
              </a:rPr>
              <a:t> </a:t>
            </a:r>
            <a:r>
              <a:rPr lang="en-US" altLang="ko-KR" sz="1333" dirty="0">
                <a:solidFill>
                  <a:srgbClr val="F4F4F4"/>
                </a:solidFill>
                <a:latin typeface="Calibri"/>
                <a:ea typeface="Arita Dotum Medium"/>
              </a:rPr>
              <a:t>/ insertend23@gmail.com </a:t>
            </a:r>
          </a:p>
          <a:p>
            <a:pPr defTabSz="609630" latinLnBrk="0">
              <a:lnSpc>
                <a:spcPts val="1919"/>
              </a:lnSpc>
              <a:spcBef>
                <a:spcPct val="0"/>
              </a:spcBef>
            </a:pPr>
            <a:r>
              <a:rPr lang="en-US" altLang="ko-KR" sz="1333" dirty="0">
                <a:solidFill>
                  <a:srgbClr val="F4F4F4"/>
                </a:solidFill>
                <a:latin typeface="Calibri"/>
                <a:ea typeface="Arita Dotum Medium"/>
              </a:rPr>
              <a:t>12171732 </a:t>
            </a:r>
            <a:r>
              <a:rPr lang="ko-KR" altLang="en-US" sz="1333" dirty="0" err="1">
                <a:solidFill>
                  <a:srgbClr val="F4F4F4"/>
                </a:solidFill>
                <a:latin typeface="아리따-돋움4.0(OTF)-Medium" panose="02020603020101020101" pitchFamily="18" charset="-127"/>
                <a:ea typeface="아리따-돋움4.0(OTF)-Medium" panose="02020603020101020101" pitchFamily="18" charset="-127"/>
              </a:rPr>
              <a:t>박완섭</a:t>
            </a:r>
            <a:r>
              <a:rPr lang="en-US" altLang="ko-KR" sz="1333" dirty="0">
                <a:solidFill>
                  <a:srgbClr val="F4F4F4"/>
                </a:solidFill>
                <a:latin typeface="Calibri"/>
                <a:ea typeface="Arita Dotum Medium"/>
              </a:rPr>
              <a:t> / zlx454545@gmail.com</a:t>
            </a:r>
          </a:p>
        </p:txBody>
      </p:sp>
      <p:pic>
        <p:nvPicPr>
          <p:cNvPr id="13" name="Picture 2" descr="Percent PNG">
            <a:extLst>
              <a:ext uri="{FF2B5EF4-FFF2-40B4-BE49-F238E27FC236}">
                <a16:creationId xmlns:a16="http://schemas.microsoft.com/office/drawing/2014/main" id="{21082909-F111-5836-50E0-57309473A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83" y="477919"/>
            <a:ext cx="1027916" cy="102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2">
            <a:extLst>
              <a:ext uri="{FF2B5EF4-FFF2-40B4-BE49-F238E27FC236}">
                <a16:creationId xmlns:a16="http://schemas.microsoft.com/office/drawing/2014/main" id="{5EB0046F-5791-F9BA-CD4D-246C33503FB2}"/>
              </a:ext>
            </a:extLst>
          </p:cNvPr>
          <p:cNvSpPr/>
          <p:nvPr/>
        </p:nvSpPr>
        <p:spPr>
          <a:xfrm>
            <a:off x="1166328" y="1041400"/>
            <a:ext cx="9859347" cy="4978400"/>
          </a:xfrm>
          <a:prstGeom prst="rect">
            <a:avLst/>
          </a:prstGeom>
          <a:noFill/>
          <a:ln w="101600">
            <a:solidFill>
              <a:srgbClr val="F4F4F4"/>
            </a:solidFill>
          </a:ln>
        </p:spPr>
      </p:sp>
      <p:sp>
        <p:nvSpPr>
          <p:cNvPr id="30" name="AutoShape 2">
            <a:extLst>
              <a:ext uri="{FF2B5EF4-FFF2-40B4-BE49-F238E27FC236}">
                <a16:creationId xmlns:a16="http://schemas.microsoft.com/office/drawing/2014/main" id="{BB5A5DCA-96F9-F8FA-316B-F5E171E7E5E6}"/>
              </a:ext>
            </a:extLst>
          </p:cNvPr>
          <p:cNvSpPr/>
          <p:nvPr/>
        </p:nvSpPr>
        <p:spPr>
          <a:xfrm>
            <a:off x="1778000" y="1574800"/>
            <a:ext cx="8636000" cy="39116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2E661D-64C0-5DFA-F7F2-D95084CDD6F4}"/>
              </a:ext>
            </a:extLst>
          </p:cNvPr>
          <p:cNvSpPr/>
          <p:nvPr/>
        </p:nvSpPr>
        <p:spPr>
          <a:xfrm>
            <a:off x="1778000" y="1574800"/>
            <a:ext cx="8636000" cy="391160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60" latinLnBrk="0"/>
            <a:r>
              <a:rPr lang="ko-KR" altLang="en-US" sz="64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경쟁자 분석</a:t>
            </a:r>
            <a:endParaRPr lang="en-US" altLang="ko-KR" sz="6400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 defTabSz="609660" latinLnBrk="0"/>
            <a:r>
              <a:rPr lang="en-US" altLang="ko-KR" sz="5867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(Competitor Analysis)</a:t>
            </a:r>
            <a:endParaRPr lang="ko-KR" altLang="en-US" sz="5867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596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ko-KR" altLang="en-US" sz="1200" dirty="0">
              <a:ln>
                <a:solidFill>
                  <a:srgbClr val="0A27CD"/>
                </a:solidFill>
              </a:ln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F08CC-66EB-A3A4-06BD-CFF9DAA01A00}"/>
              </a:ext>
            </a:extLst>
          </p:cNvPr>
          <p:cNvSpPr txBox="1"/>
          <p:nvPr/>
        </p:nvSpPr>
        <p:spPr>
          <a:xfrm>
            <a:off x="254000" y="308402"/>
            <a:ext cx="1168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46"/>
            <a:r>
              <a:rPr lang="ko-KR" altLang="en-US" sz="4800" spc="-173" dirty="0">
                <a:solidFill>
                  <a:srgbClr val="F4F4F4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경쟁자 분석</a:t>
            </a:r>
            <a:r>
              <a:rPr lang="en-US" altLang="ko-KR" sz="4800" spc="-173" dirty="0">
                <a:solidFill>
                  <a:srgbClr val="F4F4F4"/>
                </a:solidFill>
                <a:latin typeface="Calibri" panose="020F0502020204030204" pitchFamily="34" charset="0"/>
                <a:ea typeface="HY헤드라인M" panose="02030600000101010101" pitchFamily="18" charset="-127"/>
                <a:cs typeface="Calibri" panose="020F0502020204030204" pitchFamily="34" charset="0"/>
              </a:rPr>
              <a:t>(Competitor Analysis)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38E7E5-0664-61C3-1717-53CAD80E27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556" r="37444" b="73333"/>
          <a:stretch/>
        </p:blipFill>
        <p:spPr>
          <a:xfrm>
            <a:off x="546101" y="1693631"/>
            <a:ext cx="2654297" cy="10241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8F6EA6B-087B-D72A-51E9-EE5447A64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92" r="41980" b="27778"/>
          <a:stretch/>
        </p:blipFill>
        <p:spPr>
          <a:xfrm>
            <a:off x="538503" y="2514600"/>
            <a:ext cx="2661895" cy="95667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E6E113E-5ED6-7C4A-8B8E-F03BCF44EB92}"/>
              </a:ext>
            </a:extLst>
          </p:cNvPr>
          <p:cNvSpPr/>
          <p:nvPr/>
        </p:nvSpPr>
        <p:spPr>
          <a:xfrm>
            <a:off x="241300" y="3683000"/>
            <a:ext cx="3568700" cy="299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[1365 / VMS]</a:t>
            </a:r>
          </a:p>
          <a:p>
            <a:pPr algn="ctr"/>
            <a:endParaRPr lang="en-US" altLang="ko-KR" sz="1600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28611" indent="-228611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제공 서비스</a:t>
            </a:r>
            <a:br>
              <a:rPr lang="en-US" altLang="ko-KR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br>
              <a:rPr lang="en-US" altLang="ko-KR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내 주변 봉사정보 확인</a:t>
            </a:r>
            <a:br>
              <a:rPr lang="en-US" altLang="ko-KR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인증서 발급</a:t>
            </a:r>
            <a:r>
              <a:rPr lang="en-US" altLang="ko-KR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봉사 일지 </a:t>
            </a:r>
            <a:r>
              <a:rPr lang="en-US" altLang="ko-KR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X)</a:t>
            </a:r>
            <a:br>
              <a:rPr lang="en-US" altLang="ko-KR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개인별 봉사활동 현황 맞춤 관리</a:t>
            </a:r>
            <a:br>
              <a:rPr lang="en-US" altLang="ko-KR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en-US" altLang="ko-KR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봉사 미션 서비스</a:t>
            </a:r>
            <a:endParaRPr lang="en-US" altLang="ko-KR" sz="1600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28611" indent="-228611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28611" indent="-228611"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봉사자 관리 기능 </a:t>
            </a:r>
            <a:r>
              <a:rPr lang="en-US" altLang="ko-KR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X</a:t>
            </a:r>
          </a:p>
          <a:p>
            <a:pPr marL="228611" indent="-228611"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봉사자 </a:t>
            </a:r>
            <a:r>
              <a:rPr lang="ko-KR" altLang="en-US" sz="1600" dirty="0" err="1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리얼</a:t>
            </a:r>
            <a:r>
              <a:rPr lang="ko-KR" altLang="en-US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 후기 </a:t>
            </a:r>
            <a:r>
              <a:rPr lang="en-US" altLang="ko-KR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X</a:t>
            </a:r>
          </a:p>
          <a:p>
            <a:pPr marL="228611" indent="-228611"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봉사 후기 분류 </a:t>
            </a:r>
            <a:r>
              <a:rPr lang="en-US" altLang="ko-KR" sz="1600" dirty="0">
                <a:solidFill>
                  <a:schemeClr val="tx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X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5D1CB41-A8E1-206E-730F-1348E1706E69}"/>
              </a:ext>
            </a:extLst>
          </p:cNvPr>
          <p:cNvCxnSpPr/>
          <p:nvPr/>
        </p:nvCxnSpPr>
        <p:spPr>
          <a:xfrm>
            <a:off x="8128000" y="1701800"/>
            <a:ext cx="0" cy="4978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F41BF62-9E28-10A8-6C3B-71E1DCCB5633}"/>
              </a:ext>
            </a:extLst>
          </p:cNvPr>
          <p:cNvCxnSpPr/>
          <p:nvPr/>
        </p:nvCxnSpPr>
        <p:spPr>
          <a:xfrm>
            <a:off x="4064000" y="1701800"/>
            <a:ext cx="0" cy="4978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1D3968-82FE-66A3-C9D9-D2790149EC3C}"/>
              </a:ext>
            </a:extLst>
          </p:cNvPr>
          <p:cNvSpPr/>
          <p:nvPr/>
        </p:nvSpPr>
        <p:spPr>
          <a:xfrm>
            <a:off x="4318002" y="1711551"/>
            <a:ext cx="3562349" cy="17597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46"/>
            <a:r>
              <a:rPr lang="ko-KR" altLang="en-US" sz="4000" dirty="0">
                <a:solidFill>
                  <a:srgbClr val="8FD3F4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마이 </a:t>
            </a:r>
            <a:r>
              <a:rPr lang="ko-KR" altLang="en-US" sz="4000" dirty="0" err="1">
                <a:solidFill>
                  <a:srgbClr val="8FD3F4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리얼</a:t>
            </a:r>
            <a:r>
              <a:rPr lang="ko-KR" altLang="en-US" sz="4000" dirty="0">
                <a:solidFill>
                  <a:srgbClr val="8FD3F4"/>
                </a:solidFill>
                <a:latin typeface="1훈핑크풍차 Regular" panose="02020603020101020101" pitchFamily="18" charset="-127"/>
                <a:ea typeface="1훈핑크풍차 Regular" panose="02020603020101020101" pitchFamily="18" charset="-127"/>
              </a:rPr>
              <a:t> 봉사스토리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EF16CD-1D85-7A7D-9A9F-022B972205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50" y="1802085"/>
            <a:ext cx="1440711" cy="157865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490E65-0797-1F83-7FC2-CF01F8BA2029}"/>
              </a:ext>
            </a:extLst>
          </p:cNvPr>
          <p:cNvSpPr/>
          <p:nvPr/>
        </p:nvSpPr>
        <p:spPr>
          <a:xfrm>
            <a:off x="4311650" y="3683000"/>
            <a:ext cx="3568700" cy="29972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630"/>
            <a:r>
              <a:rPr lang="en-US" altLang="ko-KR" sz="1600" b="1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[</a:t>
            </a:r>
            <a:r>
              <a:rPr lang="ko-KR" altLang="en-US" sz="1600" b="1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마이 </a:t>
            </a:r>
            <a:r>
              <a:rPr lang="ko-KR" altLang="en-US" sz="1600" b="1" dirty="0" err="1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리얼</a:t>
            </a:r>
            <a:r>
              <a:rPr lang="ko-KR" altLang="en-US" sz="1600" b="1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봉사스토리</a:t>
            </a:r>
            <a:r>
              <a:rPr lang="en-US" altLang="ko-KR" sz="1600" b="1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]</a:t>
            </a:r>
          </a:p>
          <a:p>
            <a:pPr algn="ctr" defTabSz="609630"/>
            <a:endParaRPr lang="en-US" altLang="ko-KR" sz="1600" dirty="0">
              <a:solidFill>
                <a:prstClr val="black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28611" indent="-228611" defTabSz="60963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제공서비스</a:t>
            </a:r>
            <a:br>
              <a:rPr lang="en-US" altLang="ko-KR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br>
              <a:rPr lang="en-US" altLang="ko-KR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en-US" altLang="ko-KR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봉사자 중심 후기 및 활동 정보 제공</a:t>
            </a:r>
            <a:br>
              <a:rPr lang="en-US" altLang="ko-KR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en-US" altLang="ko-KR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한 눈에 볼 수 있는 봉사자 반응</a:t>
            </a:r>
            <a:br>
              <a:rPr lang="en-US" altLang="ko-KR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en-US" altLang="ko-KR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퀴즈 기능을 활용한 봉사자 관리</a:t>
            </a:r>
            <a:endParaRPr lang="en-US" altLang="ko-KR" sz="1600" dirty="0">
              <a:solidFill>
                <a:prstClr val="black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28611" indent="-228611" defTabSz="60963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prstClr val="black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defTabSz="609630"/>
            <a:br>
              <a:rPr lang="en-US" altLang="ko-KR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</a:br>
            <a:br>
              <a:rPr lang="en-US" altLang="ko-KR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</a:br>
            <a:endParaRPr lang="en-US" altLang="ko-KR" sz="1600" dirty="0">
              <a:solidFill>
                <a:prstClr val="black"/>
              </a:solidFill>
              <a:latin typeface="08서울남산체 M" panose="02020603020101020101" pitchFamily="18" charset="-127"/>
              <a:ea typeface="08서울남산체 M" panose="02020603020101020101" pitchFamily="18" charset="-127"/>
              <a:sym typeface="Wingdings" panose="05000000000000000000" pitchFamily="2" charset="2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34E8530-A533-3814-7F1B-1B5AC65C69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11" t="9259" r="25597" b="75185"/>
          <a:stretch/>
        </p:blipFill>
        <p:spPr>
          <a:xfrm>
            <a:off x="8287813" y="1711550"/>
            <a:ext cx="3656535" cy="175972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8AD842-53DF-EA67-44F3-241AD5E15B77}"/>
              </a:ext>
            </a:extLst>
          </p:cNvPr>
          <p:cNvSpPr/>
          <p:nvPr/>
        </p:nvSpPr>
        <p:spPr>
          <a:xfrm>
            <a:off x="8420100" y="3683000"/>
            <a:ext cx="3568700" cy="299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r>
              <a:rPr lang="en-US" altLang="ko-KR" sz="1600" b="1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[</a:t>
            </a:r>
            <a:r>
              <a:rPr lang="ko-KR" altLang="en-US" sz="1600" b="1" dirty="0" err="1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같이봉사</a:t>
            </a:r>
            <a:r>
              <a:rPr lang="en-US" altLang="ko-KR" sz="1600" b="1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]</a:t>
            </a:r>
          </a:p>
          <a:p>
            <a:pPr algn="ctr" defTabSz="609630" latinLnBrk="0"/>
            <a:endParaRPr lang="en-US" altLang="ko-KR" sz="1600" dirty="0">
              <a:solidFill>
                <a:prstClr val="black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28611" indent="-228611" defTabSz="609630" latinLnBrk="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제공 서비스</a:t>
            </a:r>
            <a:br>
              <a:rPr lang="en-US" altLang="ko-KR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br>
              <a:rPr lang="en-US" altLang="ko-KR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en-US" altLang="ko-KR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봉사활동 홍보 </a:t>
            </a:r>
            <a:r>
              <a:rPr lang="en-US" altLang="ko-KR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&amp; </a:t>
            </a:r>
            <a:r>
              <a:rPr lang="ko-KR" altLang="en-US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일정 관리 앱</a:t>
            </a:r>
            <a:br>
              <a:rPr lang="en-US" altLang="ko-KR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en-US" altLang="ko-KR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관심있는 봉사활동 지정</a:t>
            </a:r>
            <a:br>
              <a:rPr lang="en-US" altLang="ko-KR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en-US" altLang="ko-KR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- </a:t>
            </a:r>
            <a:r>
              <a:rPr lang="ko-KR" altLang="en-US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봉사활동의 정보 확인 가능</a:t>
            </a:r>
            <a:endParaRPr lang="en-US" altLang="ko-KR" sz="1600" dirty="0">
              <a:solidFill>
                <a:prstClr val="black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defTabSz="609630" latinLnBrk="0"/>
            <a:br>
              <a:rPr lang="en-US" altLang="ko-KR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endParaRPr lang="en-US" altLang="ko-KR" sz="1600" dirty="0">
              <a:solidFill>
                <a:prstClr val="black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marL="228611" indent="-228611" defTabSz="609630" latinLnBrk="0"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봉사자 관리 기능 </a:t>
            </a:r>
            <a:r>
              <a:rPr lang="en-US" altLang="ko-KR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X</a:t>
            </a:r>
          </a:p>
          <a:p>
            <a:pPr marL="228611" indent="-228611" defTabSz="609630" latinLnBrk="0"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봉사자 </a:t>
            </a:r>
            <a:r>
              <a:rPr lang="ko-KR" altLang="en-US" sz="1600" dirty="0" err="1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리얼</a:t>
            </a:r>
            <a:r>
              <a:rPr lang="ko-KR" altLang="en-US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 후기 </a:t>
            </a:r>
            <a:r>
              <a:rPr lang="en-US" altLang="ko-KR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sym typeface="Wingdings" panose="05000000000000000000" pitchFamily="2" charset="2"/>
              </a:rPr>
              <a:t>X</a:t>
            </a:r>
          </a:p>
          <a:p>
            <a:pPr marL="228611" indent="-228611" defTabSz="609630" latinLnBrk="0">
              <a:buFont typeface="Wingdings" panose="05000000000000000000" pitchFamily="2" charset="2"/>
              <a:buChar char="è"/>
            </a:pPr>
            <a:r>
              <a:rPr lang="ko-KR" altLang="en-US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봉사 후기 분류 </a:t>
            </a:r>
            <a:r>
              <a:rPr lang="en-US" altLang="ko-KR" sz="1600" dirty="0">
                <a:solidFill>
                  <a:prstClr val="black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872227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3454398" y="2144911"/>
            <a:ext cx="5283199" cy="3949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609630" latinLnBrk="0">
              <a:lnSpc>
                <a:spcPts val="2773"/>
              </a:lnSpc>
            </a:pPr>
            <a:r>
              <a:rPr lang="ko-KR" altLang="en-US" sz="2667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문제</a:t>
            </a:r>
            <a:r>
              <a:rPr lang="en-US" altLang="ko-KR" sz="2667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(Problem)</a:t>
            </a:r>
          </a:p>
          <a:p>
            <a:pPr algn="ctr" defTabSz="609630" latinLnBrk="0">
              <a:lnSpc>
                <a:spcPts val="2773"/>
              </a:lnSpc>
            </a:pPr>
            <a:endParaRPr lang="en-US" sz="2667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 defTabSz="609630" latinLnBrk="0">
              <a:lnSpc>
                <a:spcPts val="2773"/>
              </a:lnSpc>
            </a:pPr>
            <a:r>
              <a:rPr lang="ko-KR" altLang="en-US" sz="2667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해결 방안</a:t>
            </a:r>
            <a:r>
              <a:rPr lang="en-US" altLang="ko-KR" sz="2667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(Solution)</a:t>
            </a:r>
          </a:p>
          <a:p>
            <a:pPr algn="ctr" defTabSz="609630" latinLnBrk="0">
              <a:lnSpc>
                <a:spcPts val="2773"/>
              </a:lnSpc>
            </a:pPr>
            <a:endParaRPr lang="en-US" sz="2667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 defTabSz="609630" latinLnBrk="0">
              <a:lnSpc>
                <a:spcPts val="2773"/>
              </a:lnSpc>
            </a:pPr>
            <a:r>
              <a:rPr lang="ko-KR" altLang="en-US" sz="2667" dirty="0" err="1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마이리얼봉사스토리</a:t>
            </a:r>
            <a:r>
              <a:rPr lang="en-US" altLang="ko-KR" sz="2667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(Ma-re-bong)</a:t>
            </a:r>
            <a:endParaRPr lang="en-US" sz="2667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 defTabSz="609630" latinLnBrk="0">
              <a:lnSpc>
                <a:spcPts val="2773"/>
              </a:lnSpc>
            </a:pPr>
            <a:endParaRPr lang="en-US" sz="2667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 defTabSz="609630" latinLnBrk="0">
              <a:lnSpc>
                <a:spcPts val="2773"/>
              </a:lnSpc>
            </a:pPr>
            <a:r>
              <a:rPr lang="ko-KR" altLang="en-US" sz="2667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필요 기술</a:t>
            </a:r>
            <a:r>
              <a:rPr lang="en-US" altLang="ko-KR" sz="2667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(Technology)</a:t>
            </a:r>
          </a:p>
          <a:p>
            <a:pPr algn="ctr" defTabSz="609630" latinLnBrk="0">
              <a:lnSpc>
                <a:spcPts val="2773"/>
              </a:lnSpc>
            </a:pPr>
            <a:endParaRPr lang="en-US" altLang="ko-KR" sz="2667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 defTabSz="609630" latinLnBrk="0">
              <a:lnSpc>
                <a:spcPts val="2773"/>
              </a:lnSpc>
            </a:pPr>
            <a:r>
              <a:rPr lang="ko-KR" altLang="en-US" sz="2667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사업화 전략</a:t>
            </a:r>
            <a:r>
              <a:rPr lang="en-US" altLang="ko-KR" sz="2667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(Business Strategy)</a:t>
            </a:r>
          </a:p>
          <a:p>
            <a:pPr algn="ctr" defTabSz="609630" latinLnBrk="0">
              <a:lnSpc>
                <a:spcPts val="2773"/>
              </a:lnSpc>
            </a:pPr>
            <a:endParaRPr lang="en-US" altLang="ko-KR" sz="2667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  <a:p>
            <a:pPr algn="ctr" defTabSz="609630" latinLnBrk="0">
              <a:lnSpc>
                <a:spcPts val="2773"/>
              </a:lnSpc>
            </a:pPr>
            <a:r>
              <a:rPr lang="ko-KR" altLang="en-US" sz="2667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질문과 답변</a:t>
            </a:r>
            <a:r>
              <a:rPr lang="en-US" altLang="ko-KR" sz="2667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(Q&amp;A)</a:t>
            </a:r>
            <a:endParaRPr lang="en-US" altLang="ko-KR" sz="2133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794867" y="855148"/>
            <a:ext cx="4602266" cy="705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defTabSz="609630" latinLnBrk="0">
              <a:lnSpc>
                <a:spcPts val="5760"/>
              </a:lnSpc>
              <a:spcBef>
                <a:spcPct val="0"/>
              </a:spcBef>
            </a:pPr>
            <a:r>
              <a:rPr lang="ko-KR" altLang="en-US" sz="48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목차</a:t>
            </a:r>
            <a:endParaRPr lang="en-US" sz="4800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7189844-8B43-01C1-CCBA-073CCD1DAF9C}"/>
              </a:ext>
            </a:extLst>
          </p:cNvPr>
          <p:cNvSpPr/>
          <p:nvPr/>
        </p:nvSpPr>
        <p:spPr>
          <a:xfrm>
            <a:off x="3454400" y="635000"/>
            <a:ext cx="5283199" cy="5691456"/>
          </a:xfrm>
          <a:prstGeom prst="rect">
            <a:avLst/>
          </a:prstGeom>
          <a:noFill/>
          <a:ln>
            <a:solidFill>
              <a:srgbClr val="0A27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endParaRPr lang="ko-KR" altLang="en-US" sz="1200">
              <a:solidFill>
                <a:prstClr val="white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  <p:sp>
        <p:nvSpPr>
          <p:cNvPr id="21" name="AutoShape 2">
            <a:extLst>
              <a:ext uri="{FF2B5EF4-FFF2-40B4-BE49-F238E27FC236}">
                <a16:creationId xmlns:a16="http://schemas.microsoft.com/office/drawing/2014/main" id="{C082BF8F-EF37-21F1-62AD-870C3A372A45}"/>
              </a:ext>
            </a:extLst>
          </p:cNvPr>
          <p:cNvSpPr/>
          <p:nvPr/>
        </p:nvSpPr>
        <p:spPr>
          <a:xfrm rot="-10800000">
            <a:off x="3454398" y="1769547"/>
            <a:ext cx="5283200" cy="0"/>
          </a:xfrm>
          <a:prstGeom prst="line">
            <a:avLst/>
          </a:prstGeom>
          <a:ln w="28575" cap="flat">
            <a:solidFill>
              <a:srgbClr val="0A27C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defTabSz="609630" latinLnBrk="0"/>
            <a:endParaRPr lang="ko-KR" altLang="en-US" sz="1200" dirty="0">
              <a:solidFill>
                <a:prstClr val="black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7974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2">
            <a:extLst>
              <a:ext uri="{FF2B5EF4-FFF2-40B4-BE49-F238E27FC236}">
                <a16:creationId xmlns:a16="http://schemas.microsoft.com/office/drawing/2014/main" id="{5EB0046F-5791-F9BA-CD4D-246C33503FB2}"/>
              </a:ext>
            </a:extLst>
          </p:cNvPr>
          <p:cNvSpPr/>
          <p:nvPr/>
        </p:nvSpPr>
        <p:spPr>
          <a:xfrm>
            <a:off x="1166327" y="1041400"/>
            <a:ext cx="9859347" cy="4978400"/>
          </a:xfrm>
          <a:prstGeom prst="rect">
            <a:avLst/>
          </a:prstGeom>
          <a:noFill/>
          <a:ln w="101600">
            <a:solidFill>
              <a:srgbClr val="F4F4F4"/>
            </a:solidFill>
          </a:ln>
        </p:spPr>
      </p:sp>
      <p:sp>
        <p:nvSpPr>
          <p:cNvPr id="30" name="AutoShape 2">
            <a:extLst>
              <a:ext uri="{FF2B5EF4-FFF2-40B4-BE49-F238E27FC236}">
                <a16:creationId xmlns:a16="http://schemas.microsoft.com/office/drawing/2014/main" id="{BB5A5DCA-96F9-F8FA-316B-F5E171E7E5E6}"/>
              </a:ext>
            </a:extLst>
          </p:cNvPr>
          <p:cNvSpPr/>
          <p:nvPr/>
        </p:nvSpPr>
        <p:spPr>
          <a:xfrm>
            <a:off x="1778000" y="1574800"/>
            <a:ext cx="8636000" cy="39116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2E661D-64C0-5DFA-F7F2-D95084CDD6F4}"/>
              </a:ext>
            </a:extLst>
          </p:cNvPr>
          <p:cNvSpPr/>
          <p:nvPr/>
        </p:nvSpPr>
        <p:spPr>
          <a:xfrm>
            <a:off x="1778000" y="1574800"/>
            <a:ext cx="8636000" cy="391160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r>
              <a:rPr lang="ko-KR" altLang="en-US" sz="64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문제</a:t>
            </a:r>
            <a:br>
              <a:rPr lang="en-US" altLang="ko-KR" sz="64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64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(Problem)</a:t>
            </a:r>
            <a:endParaRPr lang="ko-KR" altLang="en-US" sz="6400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1677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ko-KR" altLang="en-US" sz="1200" dirty="0">
              <a:ln>
                <a:solidFill>
                  <a:srgbClr val="0A27CD"/>
                </a:solidFill>
              </a:ln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045BBC-5F3C-4356-8992-2A27895A6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666" y="2326106"/>
            <a:ext cx="3160702" cy="316070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8D253B5-FC17-4F99-BE26-3753316C3B8D}"/>
              </a:ext>
            </a:extLst>
          </p:cNvPr>
          <p:cNvSpPr/>
          <p:nvPr/>
        </p:nvSpPr>
        <p:spPr>
          <a:xfrm>
            <a:off x="5295482" y="2086534"/>
            <a:ext cx="5832629" cy="3639845"/>
          </a:xfrm>
          <a:prstGeom prst="round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4890" algn="ctr" defTabSz="609630" latinLnBrk="0"/>
            <a:r>
              <a:rPr lang="en-US" altLang="ko-KR" sz="2933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[</a:t>
            </a:r>
            <a:r>
              <a:rPr lang="ko-KR" altLang="en-US" sz="2933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부족한 정보 공유</a:t>
            </a:r>
            <a:r>
              <a:rPr lang="en-US" altLang="ko-KR" sz="2933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2933" b="1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endParaRPr lang="en-US" altLang="ko-KR" sz="2933" b="1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353501" indent="-228611" defTabSz="609630" latinLnBrk="0">
              <a:buFontTx/>
              <a:buChar char="-"/>
            </a:pPr>
            <a:r>
              <a:rPr lang="ko-KR" altLang="en-US" sz="24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찾기 어려운 </a:t>
            </a:r>
            <a:r>
              <a:rPr lang="en-US" altLang="ko-KR" sz="2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‘</a:t>
            </a:r>
            <a:r>
              <a:rPr lang="ko-KR" altLang="en-US" sz="24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리얼</a:t>
            </a:r>
            <a:r>
              <a:rPr lang="ko-KR" altLang="en-US" sz="2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 봉사 후기</a:t>
            </a:r>
            <a:r>
              <a:rPr lang="en-US" altLang="ko-KR" sz="24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’</a:t>
            </a:r>
          </a:p>
          <a:p>
            <a:pPr marL="124890" defTabSz="609630" latinLnBrk="0"/>
            <a:endParaRPr lang="en-US" altLang="ko-KR" sz="1600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315399" indent="-190510" defTabSz="609630" latinLnBrk="0">
              <a:buFontTx/>
              <a:buChar char="-"/>
            </a:pPr>
            <a:r>
              <a:rPr lang="ko-KR" altLang="en-US" sz="24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구체적이지 않은 봉사 커리큘럼</a:t>
            </a:r>
            <a:endParaRPr lang="en-US" altLang="ko-KR" sz="2400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124890" defTabSz="609630" latinLnBrk="0"/>
            <a:endParaRPr lang="en-US" altLang="ko-KR" sz="2400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315399" indent="-190510" defTabSz="609630" latinLnBrk="0">
              <a:buFontTx/>
              <a:buChar char="-"/>
            </a:pPr>
            <a:r>
              <a:rPr lang="ko-KR" altLang="en-US" sz="24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정보 부족으로부터 오는 두려움</a:t>
            </a:r>
            <a:endParaRPr lang="en-US" altLang="ko-KR" dirty="0">
              <a:solidFill>
                <a:prstClr val="black">
                  <a:lumMod val="95000"/>
                  <a:lumOff val="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64CC5-84B3-3B45-6FDD-32F85FF4F2F2}"/>
              </a:ext>
            </a:extLst>
          </p:cNvPr>
          <p:cNvSpPr txBox="1"/>
          <p:nvPr/>
        </p:nvSpPr>
        <p:spPr>
          <a:xfrm>
            <a:off x="254000" y="308402"/>
            <a:ext cx="1168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46">
              <a:defRPr/>
            </a:pPr>
            <a:r>
              <a:rPr lang="ko-KR" altLang="en-US" sz="4800" spc="-173" dirty="0">
                <a:solidFill>
                  <a:srgbClr val="F4F4F4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문제</a:t>
            </a:r>
            <a:r>
              <a:rPr lang="en-US" altLang="ko-KR" sz="4800" spc="-173" dirty="0">
                <a:solidFill>
                  <a:srgbClr val="F4F4F4"/>
                </a:solidFill>
                <a:latin typeface="Calibri" panose="020F0502020204030204" pitchFamily="34" charset="0"/>
                <a:ea typeface="HY헤드라인M" panose="02030600000101010101" pitchFamily="18" charset="-127"/>
                <a:cs typeface="Calibri" panose="020F0502020204030204" pitchFamily="34" charset="0"/>
              </a:rPr>
              <a:t>(Problem)</a:t>
            </a:r>
          </a:p>
        </p:txBody>
      </p:sp>
    </p:spTree>
    <p:extLst>
      <p:ext uri="{BB962C8B-B14F-4D97-AF65-F5344CB8AC3E}">
        <p14:creationId xmlns:p14="http://schemas.microsoft.com/office/powerpoint/2010/main" val="1310500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ko-KR" altLang="en-US" sz="1200" dirty="0">
              <a:ln>
                <a:solidFill>
                  <a:srgbClr val="0A27CD"/>
                </a:solidFill>
              </a:ln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045BBC-5F3C-4356-8992-2A27895A6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666" y="2326106"/>
            <a:ext cx="3160702" cy="316070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8D253B5-FC17-4F99-BE26-3753316C3B8D}"/>
              </a:ext>
            </a:extLst>
          </p:cNvPr>
          <p:cNvSpPr/>
          <p:nvPr/>
        </p:nvSpPr>
        <p:spPr>
          <a:xfrm>
            <a:off x="5295482" y="2086534"/>
            <a:ext cx="5832629" cy="3639845"/>
          </a:xfrm>
          <a:prstGeom prst="round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4890" algn="ctr" defTabSz="609630" latinLnBrk="0"/>
            <a:r>
              <a:rPr lang="en-US" altLang="ko-KR" sz="2933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[</a:t>
            </a:r>
            <a:r>
              <a:rPr lang="ko-KR" altLang="en-US" sz="2933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부족한 봉사 후기</a:t>
            </a:r>
            <a:r>
              <a:rPr lang="en-US" altLang="ko-KR" sz="2933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2933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endParaRPr lang="en-US" altLang="ko-KR" sz="32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353501" indent="-228611" defTabSz="609630" latinLnBrk="0">
              <a:buFontTx/>
              <a:buChar char="-"/>
            </a:pPr>
            <a:r>
              <a:rPr lang="ko-KR" altLang="en-US" sz="24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중간 봉사 후기 감소</a:t>
            </a:r>
            <a:br>
              <a:rPr lang="en-US" altLang="ko-KR" sz="24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endParaRPr lang="en-US" altLang="ko-KR" sz="2400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315399" indent="-190510" defTabSz="609630" latinLnBrk="0">
              <a:buFontTx/>
              <a:buChar char="-"/>
            </a:pPr>
            <a:r>
              <a:rPr lang="ko-KR" altLang="en-US" sz="24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봉사를 마치고 나면</a:t>
            </a:r>
            <a:r>
              <a:rPr lang="en-US" altLang="ko-KR" sz="24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 </a:t>
            </a:r>
            <a:r>
              <a:rPr lang="ko-KR" altLang="en-US" sz="24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후기를 작성하지 않는 경우도 다수 존재</a:t>
            </a:r>
            <a:r>
              <a:rPr lang="en-US" altLang="ko-KR" sz="24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499896-446B-2BEA-54F3-156158087B20}"/>
              </a:ext>
            </a:extLst>
          </p:cNvPr>
          <p:cNvSpPr txBox="1"/>
          <p:nvPr/>
        </p:nvSpPr>
        <p:spPr>
          <a:xfrm>
            <a:off x="254000" y="308402"/>
            <a:ext cx="1168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46">
              <a:defRPr/>
            </a:pPr>
            <a:r>
              <a:rPr lang="ko-KR" altLang="en-US" sz="4800" spc="-173" dirty="0">
                <a:solidFill>
                  <a:srgbClr val="F4F4F4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문제</a:t>
            </a:r>
            <a:r>
              <a:rPr lang="en-US" altLang="ko-KR" sz="4800" spc="-173" dirty="0">
                <a:solidFill>
                  <a:srgbClr val="F4F4F4"/>
                </a:solidFill>
                <a:latin typeface="Calibri" panose="020F0502020204030204" pitchFamily="34" charset="0"/>
                <a:ea typeface="HY헤드라인M" panose="02030600000101010101" pitchFamily="18" charset="-127"/>
                <a:cs typeface="Calibri" panose="020F0502020204030204" pitchFamily="34" charset="0"/>
              </a:rPr>
              <a:t>(Problem)</a:t>
            </a:r>
          </a:p>
        </p:txBody>
      </p:sp>
    </p:spTree>
    <p:extLst>
      <p:ext uri="{BB962C8B-B14F-4D97-AF65-F5344CB8AC3E}">
        <p14:creationId xmlns:p14="http://schemas.microsoft.com/office/powerpoint/2010/main" val="961720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ko-KR" altLang="en-US" sz="1200" dirty="0">
              <a:ln>
                <a:solidFill>
                  <a:srgbClr val="0A27CD"/>
                </a:solidFill>
              </a:ln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045BBC-5F3C-4356-8992-2A27895A6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666" y="2326106"/>
            <a:ext cx="3160702" cy="316070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8D253B5-FC17-4F99-BE26-3753316C3B8D}"/>
              </a:ext>
            </a:extLst>
          </p:cNvPr>
          <p:cNvSpPr/>
          <p:nvPr/>
        </p:nvSpPr>
        <p:spPr>
          <a:xfrm>
            <a:off x="5295482" y="2086534"/>
            <a:ext cx="5832629" cy="3639845"/>
          </a:xfrm>
          <a:prstGeom prst="round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4890" algn="ctr" defTabSz="609630" latinLnBrk="0"/>
            <a:r>
              <a:rPr lang="en-US" altLang="ko-KR" sz="2933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[</a:t>
            </a:r>
            <a:r>
              <a:rPr lang="ko-KR" altLang="en-US" sz="2933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원하는 반응의 후기</a:t>
            </a:r>
            <a:r>
              <a:rPr lang="en-US" altLang="ko-KR" sz="2933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]</a:t>
            </a:r>
            <a:br>
              <a:rPr lang="en-US" altLang="ko-KR" sz="2933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endParaRPr lang="en-US" altLang="ko-KR" sz="2933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353501" indent="-228611" defTabSz="609630" latinLnBrk="0">
              <a:buFontTx/>
              <a:buChar char="-"/>
            </a:pPr>
            <a:r>
              <a:rPr lang="ko-KR" altLang="en-US" sz="24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장문의 봉사 후기는 읽기에는 부담되지만 봉사자가 어떤 감정을 느꼈는지는 궁금함</a:t>
            </a:r>
            <a:endParaRPr lang="en-US" altLang="ko-KR" sz="2400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2E3B59-2ACB-9DF9-9B47-759D297F39BE}"/>
              </a:ext>
            </a:extLst>
          </p:cNvPr>
          <p:cNvSpPr txBox="1"/>
          <p:nvPr/>
        </p:nvSpPr>
        <p:spPr>
          <a:xfrm>
            <a:off x="254000" y="308402"/>
            <a:ext cx="1168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46">
              <a:defRPr/>
            </a:pPr>
            <a:r>
              <a:rPr lang="ko-KR" altLang="en-US" sz="4800" spc="-173" dirty="0">
                <a:solidFill>
                  <a:srgbClr val="F4F4F4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문제</a:t>
            </a:r>
            <a:r>
              <a:rPr lang="en-US" altLang="ko-KR" sz="4800" spc="-173" dirty="0">
                <a:solidFill>
                  <a:srgbClr val="F4F4F4"/>
                </a:solidFill>
                <a:latin typeface="Calibri" panose="020F0502020204030204" pitchFamily="34" charset="0"/>
                <a:ea typeface="HY헤드라인M" panose="02030600000101010101" pitchFamily="18" charset="-127"/>
                <a:cs typeface="Calibri" panose="020F0502020204030204" pitchFamily="34" charset="0"/>
              </a:rPr>
              <a:t>(Problem)</a:t>
            </a:r>
          </a:p>
        </p:txBody>
      </p:sp>
    </p:spTree>
    <p:extLst>
      <p:ext uri="{BB962C8B-B14F-4D97-AF65-F5344CB8AC3E}">
        <p14:creationId xmlns:p14="http://schemas.microsoft.com/office/powerpoint/2010/main" val="942882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ko-KR" altLang="en-US" sz="1200" dirty="0">
              <a:ln>
                <a:solidFill>
                  <a:srgbClr val="0A27CD"/>
                </a:solidFill>
              </a:ln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F08CC-66EB-A3A4-06BD-CFF9DAA01A00}"/>
              </a:ext>
            </a:extLst>
          </p:cNvPr>
          <p:cNvSpPr txBox="1"/>
          <p:nvPr/>
        </p:nvSpPr>
        <p:spPr>
          <a:xfrm>
            <a:off x="254000" y="308402"/>
            <a:ext cx="1168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46">
              <a:defRPr/>
            </a:pPr>
            <a:r>
              <a:rPr lang="ko-KR" altLang="en-US" sz="4800" spc="-173" dirty="0">
                <a:solidFill>
                  <a:srgbClr val="F4F4F4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문제</a:t>
            </a:r>
            <a:r>
              <a:rPr lang="en-US" altLang="ko-KR" sz="4800" spc="-173" dirty="0">
                <a:solidFill>
                  <a:srgbClr val="F4F4F4"/>
                </a:solidFill>
                <a:latin typeface="Calibri" panose="020F0502020204030204" pitchFamily="34" charset="0"/>
                <a:ea typeface="HY헤드라인M" panose="02030600000101010101" pitchFamily="18" charset="-127"/>
                <a:cs typeface="Calibri" panose="020F0502020204030204" pitchFamily="34" charset="0"/>
              </a:rPr>
              <a:t>(Problem)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2045BBC-5F3C-4356-8992-2A27895A6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666" y="2326106"/>
            <a:ext cx="3160702" cy="316070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8D253B5-FC17-4F99-BE26-3753316C3B8D}"/>
              </a:ext>
            </a:extLst>
          </p:cNvPr>
          <p:cNvSpPr/>
          <p:nvPr/>
        </p:nvSpPr>
        <p:spPr>
          <a:xfrm>
            <a:off x="5295482" y="2086534"/>
            <a:ext cx="5832629" cy="3639845"/>
          </a:xfrm>
          <a:prstGeom prst="round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4890" algn="ctr" defTabSz="609630" latinLnBrk="0"/>
            <a:r>
              <a:rPr lang="ko-KR" altLang="en-US" sz="2933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정리</a:t>
            </a:r>
            <a:br>
              <a:rPr lang="en-US" altLang="ko-KR" sz="2933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L" panose="02020603020101020101" pitchFamily="18" charset="-127"/>
                <a:ea typeface="08서울남산체 L" panose="02020603020101020101" pitchFamily="18" charset="-127"/>
              </a:rPr>
            </a:br>
            <a:endParaRPr lang="en-US" altLang="ko-KR" sz="32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algn="ctr" defTabSz="609630" latinLnBrk="0">
              <a:lnSpc>
                <a:spcPct val="150000"/>
              </a:lnSpc>
            </a:pPr>
            <a:r>
              <a:rPr lang="ko-KR" altLang="en-US" sz="2400" dirty="0">
                <a:solidFill>
                  <a:prstClr val="black"/>
                </a:solidFill>
                <a:highlight>
                  <a:srgbClr val="FFFF00"/>
                </a:highligh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리얼한 봉사 후기와 반응</a:t>
            </a:r>
            <a:r>
              <a:rPr lang="en-US" altLang="ko-KR" sz="2400" dirty="0">
                <a:solidFill>
                  <a:prstClr val="black"/>
                </a:solidFill>
                <a:highlight>
                  <a:srgbClr val="FFFF00"/>
                </a:highligh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,</a:t>
            </a:r>
          </a:p>
          <a:p>
            <a:pPr algn="ctr" defTabSz="609630" latinLnBrk="0">
              <a:lnSpc>
                <a:spcPct val="150000"/>
              </a:lnSpc>
            </a:pPr>
            <a:r>
              <a:rPr lang="ko-KR" altLang="en-US" sz="2400" dirty="0">
                <a:solidFill>
                  <a:prstClr val="black"/>
                </a:solidFill>
                <a:highlight>
                  <a:srgbClr val="FFFF00"/>
                </a:highligh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구체적으로 어떠한 봉사 활동을 하는지 정보를 구하기 어렵다</a:t>
            </a:r>
            <a:r>
              <a:rPr lang="en-US" altLang="ko-KR" sz="2400" dirty="0">
                <a:solidFill>
                  <a:prstClr val="black"/>
                </a:solidFill>
                <a:highlight>
                  <a:srgbClr val="FFFF00"/>
                </a:highlight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2910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27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2">
            <a:extLst>
              <a:ext uri="{FF2B5EF4-FFF2-40B4-BE49-F238E27FC236}">
                <a16:creationId xmlns:a16="http://schemas.microsoft.com/office/drawing/2014/main" id="{5EB0046F-5791-F9BA-CD4D-246C33503FB2}"/>
              </a:ext>
            </a:extLst>
          </p:cNvPr>
          <p:cNvSpPr/>
          <p:nvPr/>
        </p:nvSpPr>
        <p:spPr>
          <a:xfrm>
            <a:off x="1166327" y="1041400"/>
            <a:ext cx="9859347" cy="4978400"/>
          </a:xfrm>
          <a:prstGeom prst="rect">
            <a:avLst/>
          </a:prstGeom>
          <a:noFill/>
          <a:ln w="101600">
            <a:solidFill>
              <a:srgbClr val="F4F4F4"/>
            </a:solidFill>
          </a:ln>
        </p:spPr>
      </p:sp>
      <p:sp>
        <p:nvSpPr>
          <p:cNvPr id="30" name="AutoShape 2">
            <a:extLst>
              <a:ext uri="{FF2B5EF4-FFF2-40B4-BE49-F238E27FC236}">
                <a16:creationId xmlns:a16="http://schemas.microsoft.com/office/drawing/2014/main" id="{BB5A5DCA-96F9-F8FA-316B-F5E171E7E5E6}"/>
              </a:ext>
            </a:extLst>
          </p:cNvPr>
          <p:cNvSpPr/>
          <p:nvPr/>
        </p:nvSpPr>
        <p:spPr>
          <a:xfrm>
            <a:off x="1778000" y="1574800"/>
            <a:ext cx="8636000" cy="39116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2E661D-64C0-5DFA-F7F2-D95084CDD6F4}"/>
              </a:ext>
            </a:extLst>
          </p:cNvPr>
          <p:cNvSpPr/>
          <p:nvPr/>
        </p:nvSpPr>
        <p:spPr>
          <a:xfrm>
            <a:off x="1778000" y="1574800"/>
            <a:ext cx="8636000" cy="3911600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630" latinLnBrk="0"/>
            <a:r>
              <a:rPr lang="ko-KR" altLang="en-US" sz="64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해결 방안</a:t>
            </a:r>
            <a:br>
              <a:rPr lang="en-US" altLang="ko-KR" sz="64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</a:br>
            <a:r>
              <a:rPr lang="en-US" altLang="ko-KR" sz="6400" dirty="0">
                <a:solidFill>
                  <a:srgbClr val="0A27CD"/>
                </a:solidFill>
                <a:latin typeface="210 앱굴림 L" panose="02020603020101020101" pitchFamily="18" charset="-127"/>
                <a:ea typeface="210 앱굴림 L" panose="02020603020101020101" pitchFamily="18" charset="-127"/>
              </a:rPr>
              <a:t>(Solution)</a:t>
            </a:r>
            <a:endParaRPr lang="ko-KR" altLang="en-US" sz="6400" dirty="0">
              <a:solidFill>
                <a:srgbClr val="0A27CD"/>
              </a:solidFill>
              <a:latin typeface="210 앱굴림 L" panose="02020603020101020101" pitchFamily="18" charset="-127"/>
              <a:ea typeface="210 앱굴림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68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FBC33D-8509-0096-21B9-C55CECB58C1D}"/>
              </a:ext>
            </a:extLst>
          </p:cNvPr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  <a:solidFill>
            <a:srgbClr val="0A27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ko-KR" altLang="en-US" sz="1200" dirty="0">
              <a:ln>
                <a:solidFill>
                  <a:srgbClr val="0A27CD"/>
                </a:solidFill>
              </a:ln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F08CC-66EB-A3A4-06BD-CFF9DAA01A00}"/>
              </a:ext>
            </a:extLst>
          </p:cNvPr>
          <p:cNvSpPr txBox="1"/>
          <p:nvPr/>
        </p:nvSpPr>
        <p:spPr>
          <a:xfrm>
            <a:off x="254000" y="308402"/>
            <a:ext cx="11684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46"/>
            <a:r>
              <a:rPr lang="ko-KR" altLang="en-US" sz="4800" spc="-173" dirty="0">
                <a:solidFill>
                  <a:srgbClr val="F4F4F4"/>
                </a:solidFill>
                <a:latin typeface="아리따-돋움4.0(OTF)-SemiBold" panose="02020603020101020101" pitchFamily="18" charset="-127"/>
                <a:ea typeface="아리따-돋움4.0(OTF)-SemiBold" panose="02020603020101020101" pitchFamily="18" charset="-127"/>
              </a:rPr>
              <a:t>해결 방안</a:t>
            </a:r>
            <a:r>
              <a:rPr lang="en-US" altLang="ko-KR" sz="4800" spc="-173" dirty="0">
                <a:solidFill>
                  <a:srgbClr val="F4F4F4"/>
                </a:solidFill>
                <a:latin typeface="Calibri" panose="020F0502020204030204" pitchFamily="34" charset="0"/>
                <a:ea typeface="HY헤드라인M" panose="02030600000101010101" pitchFamily="18" charset="-127"/>
                <a:cs typeface="Calibri" panose="020F0502020204030204" pitchFamily="34" charset="0"/>
              </a:rPr>
              <a:t>(Solution)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8D253B5-FC17-4F99-BE26-3753316C3B8D}"/>
              </a:ext>
            </a:extLst>
          </p:cNvPr>
          <p:cNvSpPr/>
          <p:nvPr/>
        </p:nvSpPr>
        <p:spPr>
          <a:xfrm>
            <a:off x="5295482" y="2086534"/>
            <a:ext cx="5832629" cy="3639845"/>
          </a:xfrm>
          <a:prstGeom prst="round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81019" indent="-381019" defTabSz="914446">
              <a:buFontTx/>
              <a:buChar char="-"/>
            </a:pPr>
            <a:r>
              <a:rPr lang="ko-KR" altLang="en-US" sz="24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봉사자들의 </a:t>
            </a:r>
            <a:r>
              <a:rPr lang="en-US" altLang="ko-KR" sz="24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Real</a:t>
            </a:r>
            <a:r>
              <a:rPr lang="ko-KR" altLang="en-US" sz="24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한 후기를 공유하고 소통할 수 있는 커뮤니티 제작</a:t>
            </a:r>
            <a:endParaRPr lang="en-US" altLang="ko-KR" sz="2400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381019" indent="-381019" defTabSz="914446">
              <a:buFontTx/>
              <a:buChar char="-"/>
            </a:pPr>
            <a:endParaRPr lang="en-US" altLang="ko-KR" sz="2400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  <a:p>
            <a:pPr marL="381019" indent="-381019" defTabSz="914446">
              <a:buFontTx/>
              <a:buChar char="-"/>
            </a:pPr>
            <a:r>
              <a:rPr lang="ko-KR" altLang="en-US" sz="2400" dirty="0">
                <a:solidFill>
                  <a:prstClr val="black"/>
                </a:solidFill>
                <a:latin typeface="08서울남산체 L" panose="02020603020101020101" pitchFamily="18" charset="-127"/>
                <a:ea typeface="08서울남산체 L" panose="02020603020101020101" pitchFamily="18" charset="-127"/>
              </a:rPr>
              <a:t>후기 글들을 정해진 반응에 따라 분류</a:t>
            </a:r>
            <a:endParaRPr lang="en-US" altLang="ko-KR" sz="2400" dirty="0">
              <a:solidFill>
                <a:prstClr val="black"/>
              </a:solidFill>
              <a:latin typeface="08서울남산체 L" panose="02020603020101020101" pitchFamily="18" charset="-127"/>
              <a:ea typeface="08서울남산체 L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B1A46E-EDDF-4CC4-9134-7FE179CF6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70" y="1756201"/>
            <a:ext cx="4152628" cy="415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15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856</Words>
  <Application>Microsoft Office PowerPoint</Application>
  <PresentationFormat>와이드스크린</PresentationFormat>
  <Paragraphs>80</Paragraphs>
  <Slides>11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24" baseType="lpstr">
      <vt:lpstr>HY헤드라인M</vt:lpstr>
      <vt:lpstr>Calibri</vt:lpstr>
      <vt:lpstr>08서울남산체 M</vt:lpstr>
      <vt:lpstr>Wingdings</vt:lpstr>
      <vt:lpstr>210 앱굴림 L</vt:lpstr>
      <vt:lpstr>아리따-돋움4.0(OTF)-Medium</vt:lpstr>
      <vt:lpstr>1훈핑크풍차 Regular</vt:lpstr>
      <vt:lpstr>Arial</vt:lpstr>
      <vt:lpstr>08서울남산체 L</vt:lpstr>
      <vt:lpstr>아리따-돋움4.0(OTF)-SemiBold</vt:lpstr>
      <vt:lpstr>맑은 고딕</vt:lpstr>
      <vt:lpstr>Office Theme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송찬호</dc:creator>
  <cp:lastModifiedBy>송찬호</cp:lastModifiedBy>
  <cp:revision>1</cp:revision>
  <dcterms:created xsi:type="dcterms:W3CDTF">2022-11-03T05:09:11Z</dcterms:created>
  <dcterms:modified xsi:type="dcterms:W3CDTF">2022-11-03T05:13:51Z</dcterms:modified>
</cp:coreProperties>
</file>